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3" r:id="rId18"/>
    <p:sldId id="275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2834046-3483-49DA-8596-A8D3C312517C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1598B39-BB78-4802-B5D2-BE6CB7F0B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bel.cultreg.ru/uploads/890d9fbb09a7cd2e4dcbfaaef7dc8b4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2730649" cy="18994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324970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Исследовательская работа на тему: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«Как помочь птицам перезимовать»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Автор работы: Белова  Ксения</a:t>
            </a:r>
          </a:p>
          <a:p>
            <a:r>
              <a:rPr lang="ru-RU" dirty="0" smtClean="0"/>
              <a:t>ученица 4Б класса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547664" y="5085184"/>
            <a:ext cx="5760640" cy="10661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1. Пластиковые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Разновидности кормушек:</a:t>
            </a:r>
            <a:endParaRPr lang="ru-RU" dirty="0"/>
          </a:p>
        </p:txBody>
      </p:sp>
      <p:pic>
        <p:nvPicPr>
          <p:cNvPr id="1026" name="Picture 2" descr="https://m-strana.ru/upload/sprint.editor/8e7/8e79cfc939446482e4e631b77db05a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5889526" cy="3916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15616" y="5085184"/>
            <a:ext cx="6408712" cy="9221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2. Картонные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Разновидности кормушек:</a:t>
            </a:r>
            <a:endParaRPr lang="ru-RU" dirty="0"/>
          </a:p>
        </p:txBody>
      </p:sp>
      <p:pic>
        <p:nvPicPr>
          <p:cNvPr id="23554" name="Picture 2" descr="https://i.pinimg.com/236x/8e/8b/35/8e8b352c2c5ccf5fe63255d5f6a727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7" y="1340768"/>
            <a:ext cx="4015599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43608" y="5157192"/>
            <a:ext cx="7643192" cy="8500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3. Съедобные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эко-кормушки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Разновидности кормушек:</a:t>
            </a:r>
            <a:endParaRPr lang="ru-RU" dirty="0"/>
          </a:p>
        </p:txBody>
      </p:sp>
      <p:pic>
        <p:nvPicPr>
          <p:cNvPr id="24580" name="Picture 4" descr="https://stroy-podskazka.ru/images/article/orig/2019/01/sedobnye-kormushki-dlya-ptic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96752"/>
            <a:ext cx="5660328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5013176"/>
            <a:ext cx="8075240" cy="9941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4. Деревянные кормушки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Разновидности кормушек:</a:t>
            </a:r>
            <a:endParaRPr lang="ru-RU" dirty="0"/>
          </a:p>
        </p:txBody>
      </p:sp>
      <p:pic>
        <p:nvPicPr>
          <p:cNvPr id="25602" name="Picture 2" descr="https://sun9-43.userapi.com/impg/Z-FW3xQSfSCLPBBb9GS8LquZj1M3kE_GmrgE8g/kKBKirJo1SI.jpg?size=1280x1149&amp;quality=96&amp;sign=3a7e4ba18eedfaf4c6cc7761ff2caaaf&amp;type=album"/>
          <p:cNvPicPr>
            <a:picLocks noChangeAspect="1" noChangeArrowheads="1"/>
          </p:cNvPicPr>
          <p:nvPr/>
        </p:nvPicPr>
        <p:blipFill>
          <a:blip r:embed="rId2" cstate="print"/>
          <a:srcRect t="25035" r="515"/>
          <a:stretch>
            <a:fillRect/>
          </a:stretch>
        </p:blipFill>
        <p:spPr bwMode="auto">
          <a:xfrm>
            <a:off x="1763688" y="1196752"/>
            <a:ext cx="5616624" cy="3799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43608" y="4941168"/>
            <a:ext cx="7643192" cy="10661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5. Лакомства из зерен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Разновидности кормушек:</a:t>
            </a:r>
            <a:endParaRPr lang="ru-RU" dirty="0"/>
          </a:p>
        </p:txBody>
      </p:sp>
      <p:pic>
        <p:nvPicPr>
          <p:cNvPr id="4" name="Picture 2" descr="https://sun3-11.userapi.com/impg/7oU_FvZOKmrwUXn_Kb2OY_vD2FlbI9el0Lj4NA/zuvkyix47M0.jpg?size=824x1080&amp;quality=96&amp;sign=67674baeea2190fca193006dfd601b60&amp;type=album"/>
          <p:cNvPicPr>
            <a:picLocks noChangeAspect="1" noChangeArrowheads="1"/>
          </p:cNvPicPr>
          <p:nvPr/>
        </p:nvPicPr>
        <p:blipFill>
          <a:blip r:embed="rId2" cstate="print"/>
          <a:srcRect t="36662" r="2597" b="11813"/>
          <a:stretch>
            <a:fillRect/>
          </a:stretch>
        </p:blipFill>
        <p:spPr bwMode="auto">
          <a:xfrm>
            <a:off x="1907704" y="1052736"/>
            <a:ext cx="5400600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Приготовление зернового печенья</a:t>
            </a:r>
            <a:endParaRPr lang="ru-RU" dirty="0"/>
          </a:p>
        </p:txBody>
      </p:sp>
      <p:pic>
        <p:nvPicPr>
          <p:cNvPr id="27650" name="Picture 2" descr="https://sun9-2.userapi.com/impg/Qpgv4Clka4uTmtkYi13CepuhGNhMayPzuoL2ZA/f6QxXZnfqec.jpg?size=1280x1165&amp;quality=96&amp;sign=7bb8acf65f2e2542d5a2d541b479cf9a&amp;type=album"/>
          <p:cNvPicPr>
            <a:picLocks noChangeAspect="1" noChangeArrowheads="1"/>
          </p:cNvPicPr>
          <p:nvPr/>
        </p:nvPicPr>
        <p:blipFill>
          <a:blip r:embed="rId2" cstate="print"/>
          <a:srcRect t="12281" r="3407" b="1755"/>
          <a:stretch>
            <a:fillRect/>
          </a:stretch>
        </p:blipFill>
        <p:spPr bwMode="auto">
          <a:xfrm>
            <a:off x="0" y="1916832"/>
            <a:ext cx="4355976" cy="3528392"/>
          </a:xfrm>
          <a:prstGeom prst="rect">
            <a:avLst/>
          </a:prstGeom>
          <a:noFill/>
        </p:spPr>
      </p:pic>
      <p:pic>
        <p:nvPicPr>
          <p:cNvPr id="27652" name="Picture 4" descr="https://sun9-63.userapi.com/impg/SPfVdHNjWFShEfupq4vEk9VM19hJkHg-Ha1f2w/fdgh2Y_K3lk.jpg?size=1280x960&amp;quality=96&amp;sign=a6a8a67172792c63c50ed9c91379500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16832"/>
            <a:ext cx="4716016" cy="3537013"/>
          </a:xfrm>
          <a:prstGeom prst="rect">
            <a:avLst/>
          </a:prstGeom>
          <a:noFill/>
        </p:spPr>
      </p:pic>
      <p:pic>
        <p:nvPicPr>
          <p:cNvPr id="27654" name="Picture 6" descr="https://sun9-45.userapi.com/impg/Ok5zWrQKAoCTYBkryucwkTsoqyi9uub-9kafmA/lKihaPF6wi0.jpg?size=669x1080&amp;quality=96&amp;sign=96d5fa030e2be783723dc00ece26412f&amp;type=album"/>
          <p:cNvPicPr>
            <a:picLocks noChangeAspect="1" noChangeArrowheads="1"/>
          </p:cNvPicPr>
          <p:nvPr/>
        </p:nvPicPr>
        <p:blipFill>
          <a:blip r:embed="rId4" cstate="print"/>
          <a:srcRect t="4697" r="2941" b="9674"/>
          <a:stretch>
            <a:fillRect/>
          </a:stretch>
        </p:blipFill>
        <p:spPr bwMode="auto">
          <a:xfrm>
            <a:off x="2627784" y="1556792"/>
            <a:ext cx="3672408" cy="48245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28.userapi.com/impg/EZ6Gesz2YK5ucY9pXHcaYiNflfIba1nzMcGK2Q/mvPc0ZI-nf0.jpg?size=766x1080&amp;quality=96&amp;sign=b99d421cb5aa3aafd80a0183f8589e4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0"/>
            <a:ext cx="4631854" cy="653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s://sun9-13.userapi.com/impg/pkYtf3ZLXfONDJ2O08P1iLR1ult3R0TApyOZDg/f_rj5H-_Ea4.jpg?size=810x1080&amp;quality=96&amp;sign=0eb35203f684f84252a1357bf30e101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6016" y="0"/>
            <a:ext cx="4677984" cy="6237312"/>
          </a:xfrm>
          <a:prstGeom prst="rect">
            <a:avLst/>
          </a:prstGeom>
          <a:noFill/>
        </p:spPr>
      </p:pic>
      <p:pic>
        <p:nvPicPr>
          <p:cNvPr id="29700" name="Picture 4" descr="https://sun9-36.userapi.com/impg/yhQuU7C23o9qMneA9QN7tPW0Rck0hhsK7808ag/Vej6AAd61H0.jpg?size=810x1080&amp;quality=96&amp;sign=5d0accdab2b1267834b04c00bd1ca4b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4978450" cy="6637933"/>
          </a:xfrm>
          <a:prstGeom prst="rect">
            <a:avLst/>
          </a:prstGeom>
          <a:noFill/>
        </p:spPr>
      </p:pic>
      <p:pic>
        <p:nvPicPr>
          <p:cNvPr id="29702" name="Picture 6" descr="https://sun9-56.userapi.com/impg/jVUyP4-1WMtCYHvsG2T2EziE0NFn8DoLLtVu9Q/NrwVAEjJR00.jpg?size=810x1080&amp;quality=96&amp;sign=236d0f431785e670642d2c00511d084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244403"/>
            <a:ext cx="2710198" cy="3613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рм птиц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332656"/>
            <a:ext cx="3528392" cy="6271475"/>
          </a:xfrm>
        </p:spPr>
      </p:pic>
    </p:spTree>
    <p:extLst>
      <p:ext uri="{BB962C8B-B14F-4D97-AF65-F5344CB8AC3E}">
        <p14:creationId xmlns:p14="http://schemas.microsoft.com/office/powerpoint/2010/main" val="262779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2204864"/>
            <a:ext cx="8075240" cy="3802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зимнее время года из-за голода погибает очень много птиц. Многие люди не обращают внимания, а ведь именно человек может помочь выжить пернатым, сделав дополнительные подкормки.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Актуальность исследования: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0"/>
            <a:ext cx="8291264" cy="60072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Объект исследования: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зимующие птицы города Тобольска Тюменской области.</a:t>
            </a:r>
          </a:p>
          <a:p>
            <a:pPr>
              <a:lnSpc>
                <a:spcPct val="150000"/>
              </a:lnSpc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Предмет исследования: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кормушки и различный по составу корм для птиц.</a:t>
            </a:r>
          </a:p>
          <a:p>
            <a:pPr>
              <a:lnSpc>
                <a:spcPct val="150000"/>
              </a:lnSpc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Цель работы: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подобрать и изучить информацию о   способах оказания помощи птицам в зимний период, организовать регулярную правильную подкормку.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познакомиться с зимующими птицами нашего города и особенностями их питания;</a:t>
            </a:r>
          </a:p>
          <a:p>
            <a:pPr>
              <a:lnSpc>
                <a:spcPct val="120000"/>
              </a:lnSpc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изучить правила кормления птиц зимой;</a:t>
            </a:r>
          </a:p>
          <a:p>
            <a:pPr>
              <a:lnSpc>
                <a:spcPct val="120000"/>
              </a:lnSpc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изготовить своими руками съедобные кормушки для птиц;</a:t>
            </a:r>
          </a:p>
          <a:p>
            <a:pPr>
              <a:lnSpc>
                <a:spcPct val="120000"/>
              </a:lnSpc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определить какие виды корма любимы птицами, что они съедают в первую очередь;</a:t>
            </a:r>
          </a:p>
          <a:p>
            <a:pPr>
              <a:lnSpc>
                <a:spcPct val="120000"/>
              </a:lnSpc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определить какие кормушки чаще посещают птицы, какие из них самые практичные;</a:t>
            </a:r>
          </a:p>
          <a:p>
            <a:pPr>
              <a:lnSpc>
                <a:spcPct val="120000"/>
              </a:lnSpc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провести наблюдения за птицами у кормушек;</a:t>
            </a:r>
          </a:p>
          <a:p>
            <a:pPr>
              <a:lnSpc>
                <a:spcPct val="120000"/>
              </a:lnSpc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обобщить полученные результаты, проанализировать и сделать выводы.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Перед собой я поставила следующие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746643"/>
          </a:xfrm>
        </p:spPr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если в зимний период правильно подкармливать птиц, то большое количество птиц выживет, а значит, будет радовать нас весной и приносить пользу людям.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Полностью зависимые от человека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626" name="Picture 2" descr="https://img1.liveinternet.ru/images/attach/c/2/68/223/68223099_0_46828_2191d726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6657975" cy="4800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701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2.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Могут пережить зиму без нашей помощи, но не откажутся если предложить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ic.pics.livejournal.com/f_owl_er/51618293/686077/686077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3384376" cy="2112235"/>
          </a:xfrm>
          <a:prstGeom prst="rect">
            <a:avLst/>
          </a:prstGeom>
          <a:noFill/>
        </p:spPr>
      </p:pic>
      <p:pic>
        <p:nvPicPr>
          <p:cNvPr id="31748" name="Picture 4" descr="https://skypenguin.ru/assets/e9boscreengye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44824"/>
            <a:ext cx="3384464" cy="2160240"/>
          </a:xfrm>
          <a:prstGeom prst="rect">
            <a:avLst/>
          </a:prstGeom>
          <a:noFill/>
        </p:spPr>
      </p:pic>
      <p:pic>
        <p:nvPicPr>
          <p:cNvPr id="31750" name="Picture 6" descr="https://birds.kz/photos/0211/001/02110018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6644" y="4005064"/>
            <a:ext cx="3847356" cy="2564904"/>
          </a:xfrm>
          <a:prstGeom prst="rect">
            <a:avLst/>
          </a:prstGeom>
          <a:noFill/>
        </p:spPr>
      </p:pic>
      <p:pic>
        <p:nvPicPr>
          <p:cNvPr id="31752" name="Picture 8" descr="https://i.pinimg.com/originals/7f/61/3b/7f613b8befa44f80b8ad14c7b865f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63870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Добывают корм самостоятельно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s://supersnimki.ru/images/pub/2018/11/24/c43268e9-efe7-11e8-8081-dd21fbcdf9d3_original.jpg?7538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268760"/>
            <a:ext cx="3312368" cy="2525681"/>
          </a:xfrm>
          <a:prstGeom prst="rect">
            <a:avLst/>
          </a:prstGeom>
          <a:noFill/>
        </p:spPr>
      </p:pic>
      <p:pic>
        <p:nvPicPr>
          <p:cNvPr id="32772" name="Picture 4" descr="http://komotoz.ru/photo/zhivotnye/images/sviristel/sviristel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629" y="1268760"/>
            <a:ext cx="3336371" cy="2502278"/>
          </a:xfrm>
          <a:prstGeom prst="rect">
            <a:avLst/>
          </a:prstGeom>
          <a:noFill/>
        </p:spPr>
      </p:pic>
      <p:pic>
        <p:nvPicPr>
          <p:cNvPr id="32774" name="Picture 6" descr="https://99px.ru/sstorage/56/2016/04/image_56290416154505618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89040"/>
            <a:ext cx="3635896" cy="2666324"/>
          </a:xfrm>
          <a:prstGeom prst="rect">
            <a:avLst/>
          </a:prstGeom>
          <a:noFill/>
        </p:spPr>
      </p:pic>
      <p:pic>
        <p:nvPicPr>
          <p:cNvPr id="32776" name="Picture 8" descr="https://get.wallhere.com/photo/bird-birds-goldfinch-birdwatching-stieglitz-steglits-cardellino-vision-outdoor-0891-9738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4129526" cy="2676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Подкормка крайне нежелательна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uabirds.org/photos/0479/001/04790018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7171" y="2852936"/>
            <a:ext cx="5036829" cy="3240360"/>
          </a:xfrm>
          <a:prstGeom prst="rect">
            <a:avLst/>
          </a:prstGeom>
          <a:noFill/>
        </p:spPr>
      </p:pic>
      <p:pic>
        <p:nvPicPr>
          <p:cNvPr id="33796" name="Picture 4" descr="https://birds.kz/photos/0001/002/00010071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416491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115</TotalTime>
  <Words>242</Words>
  <Application>Microsoft Office PowerPoint</Application>
  <PresentationFormat>Экран (4:3)</PresentationFormat>
  <Paragraphs>34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Lucida Sans Unicode</vt:lpstr>
      <vt:lpstr>Times New Roman</vt:lpstr>
      <vt:lpstr>Verdana</vt:lpstr>
      <vt:lpstr>Wingdings 2</vt:lpstr>
      <vt:lpstr>Wingdings 3</vt:lpstr>
      <vt:lpstr>Открытая</vt:lpstr>
      <vt:lpstr>Исследовательская работа на тему:  «Как помочь птицам перезимовать» </vt:lpstr>
      <vt:lpstr>Актуальность исследования: </vt:lpstr>
      <vt:lpstr>Презентация PowerPoint</vt:lpstr>
      <vt:lpstr>Перед собой я поставила следующие задачи:</vt:lpstr>
      <vt:lpstr>Презентация PowerPoint</vt:lpstr>
      <vt:lpstr>1. Полностью зависимые от человека </vt:lpstr>
      <vt:lpstr>2. Могут пережить зиму без нашей помощи, но не откажутся если предложить</vt:lpstr>
      <vt:lpstr>3. Добывают корм самостоятельно</vt:lpstr>
      <vt:lpstr>4. Подкормка крайне нежелательна</vt:lpstr>
      <vt:lpstr>Разновидности кормушек:</vt:lpstr>
      <vt:lpstr>Разновидности кормушек:</vt:lpstr>
      <vt:lpstr>Разновидности кормушек:</vt:lpstr>
      <vt:lpstr>Разновидности кормушек:</vt:lpstr>
      <vt:lpstr>Разновидности кормушек:</vt:lpstr>
      <vt:lpstr>Приготовление зернового печенья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</dc:title>
  <dc:creator>User</dc:creator>
  <cp:lastModifiedBy>RePack by Diakov</cp:lastModifiedBy>
  <cp:revision>14</cp:revision>
  <dcterms:created xsi:type="dcterms:W3CDTF">2021-01-13T15:03:49Z</dcterms:created>
  <dcterms:modified xsi:type="dcterms:W3CDTF">2021-01-22T08:39:25Z</dcterms:modified>
</cp:coreProperties>
</file>